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6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CityBlueprint" panose="020B0604020202020204"/>
      <p:regular r:id="rId15"/>
    </p:embeddedFont>
    <p:embeddedFont>
      <p:font typeface="Heebo Light" pitchFamily="2" charset="-79"/>
      <p:regular r:id="rId16"/>
    </p:embeddedFont>
    <p:embeddedFont>
      <p:font typeface="Montserrat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64FB83-7D2A-4E2F-8285-D9F6A5CD73FE}" v="3" dt="2025-03-29T12:09:24.7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sav Singh" userId="79b906f2f2c873c6" providerId="LiveId" clId="{B664FB83-7D2A-4E2F-8285-D9F6A5CD73FE}"/>
    <pc:docChg chg="undo custSel addSld delSld modSld">
      <pc:chgData name="Utsav Singh" userId="79b906f2f2c873c6" providerId="LiveId" clId="{B664FB83-7D2A-4E2F-8285-D9F6A5CD73FE}" dt="2025-03-29T12:09:43.348" v="54" actId="1076"/>
      <pc:docMkLst>
        <pc:docMk/>
      </pc:docMkLst>
      <pc:sldChg chg="addSp modSp mod">
        <pc:chgData name="Utsav Singh" userId="79b906f2f2c873c6" providerId="LiveId" clId="{B664FB83-7D2A-4E2F-8285-D9F6A5CD73FE}" dt="2025-03-29T11:42:32.645" v="2" actId="14100"/>
        <pc:sldMkLst>
          <pc:docMk/>
          <pc:sldMk cId="0" sldId="257"/>
        </pc:sldMkLst>
        <pc:picChg chg="add mod">
          <ac:chgData name="Utsav Singh" userId="79b906f2f2c873c6" providerId="LiveId" clId="{B664FB83-7D2A-4E2F-8285-D9F6A5CD73FE}" dt="2025-03-29T11:42:32.645" v="2" actId="14100"/>
          <ac:picMkLst>
            <pc:docMk/>
            <pc:sldMk cId="0" sldId="257"/>
            <ac:picMk id="14" creationId="{CA4825BD-2904-B19E-05F6-EDDA1FE5E72E}"/>
          </ac:picMkLst>
        </pc:picChg>
      </pc:sldChg>
      <pc:sldChg chg="modSp mod">
        <pc:chgData name="Utsav Singh" userId="79b906f2f2c873c6" providerId="LiveId" clId="{B664FB83-7D2A-4E2F-8285-D9F6A5CD73FE}" dt="2025-03-29T11:43:22.109" v="22" actId="20577"/>
        <pc:sldMkLst>
          <pc:docMk/>
          <pc:sldMk cId="0" sldId="258"/>
        </pc:sldMkLst>
        <pc:spChg chg="mod">
          <ac:chgData name="Utsav Singh" userId="79b906f2f2c873c6" providerId="LiveId" clId="{B664FB83-7D2A-4E2F-8285-D9F6A5CD73FE}" dt="2025-03-29T11:43:22.109" v="22" actId="20577"/>
          <ac:spMkLst>
            <pc:docMk/>
            <pc:sldMk cId="0" sldId="258"/>
            <ac:spMk id="7" creationId="{00000000-0000-0000-0000-000000000000}"/>
          </ac:spMkLst>
        </pc:spChg>
      </pc:sldChg>
      <pc:sldChg chg="addSp delSp mod">
        <pc:chgData name="Utsav Singh" userId="79b906f2f2c873c6" providerId="LiveId" clId="{B664FB83-7D2A-4E2F-8285-D9F6A5CD73FE}" dt="2025-03-29T11:45:26.064" v="26" actId="22"/>
        <pc:sldMkLst>
          <pc:docMk/>
          <pc:sldMk cId="0" sldId="260"/>
        </pc:sldMkLst>
        <pc:picChg chg="add del">
          <ac:chgData name="Utsav Singh" userId="79b906f2f2c873c6" providerId="LiveId" clId="{B664FB83-7D2A-4E2F-8285-D9F6A5CD73FE}" dt="2025-03-29T11:45:26.064" v="26" actId="22"/>
          <ac:picMkLst>
            <pc:docMk/>
            <pc:sldMk cId="0" sldId="260"/>
            <ac:picMk id="10" creationId="{2804F3E8-772F-B7A1-411D-F1781EB5E76B}"/>
          </ac:picMkLst>
        </pc:picChg>
      </pc:sldChg>
      <pc:sldChg chg="addSp delSp modSp mod">
        <pc:chgData name="Utsav Singh" userId="79b906f2f2c873c6" providerId="LiveId" clId="{B664FB83-7D2A-4E2F-8285-D9F6A5CD73FE}" dt="2025-03-29T12:09:43.348" v="54" actId="1076"/>
        <pc:sldMkLst>
          <pc:docMk/>
          <pc:sldMk cId="0" sldId="261"/>
        </pc:sldMkLst>
        <pc:picChg chg="del">
          <ac:chgData name="Utsav Singh" userId="79b906f2f2c873c6" providerId="LiveId" clId="{B664FB83-7D2A-4E2F-8285-D9F6A5CD73FE}" dt="2025-03-29T12:09:33.753" v="51" actId="478"/>
          <ac:picMkLst>
            <pc:docMk/>
            <pc:sldMk cId="0" sldId="261"/>
            <ac:picMk id="2" creationId="{00000000-0000-0000-0000-000000000000}"/>
          </ac:picMkLst>
        </pc:picChg>
        <pc:picChg chg="add mod">
          <ac:chgData name="Utsav Singh" userId="79b906f2f2c873c6" providerId="LiveId" clId="{B664FB83-7D2A-4E2F-8285-D9F6A5CD73FE}" dt="2025-03-29T12:09:43.348" v="54" actId="1076"/>
          <ac:picMkLst>
            <pc:docMk/>
            <pc:sldMk cId="0" sldId="261"/>
            <ac:picMk id="11" creationId="{E6EF68CF-97DB-9565-7ECB-B580B38B9871}"/>
          </ac:picMkLst>
        </pc:picChg>
      </pc:sldChg>
      <pc:sldChg chg="new del">
        <pc:chgData name="Utsav Singh" userId="79b906f2f2c873c6" providerId="LiveId" clId="{B664FB83-7D2A-4E2F-8285-D9F6A5CD73FE}" dt="2025-03-29T11:45:12.548" v="24" actId="47"/>
        <pc:sldMkLst>
          <pc:docMk/>
          <pc:sldMk cId="391327242" sldId="267"/>
        </pc:sldMkLst>
      </pc:sldChg>
      <pc:sldChg chg="addSp modSp new mod">
        <pc:chgData name="Utsav Singh" userId="79b906f2f2c873c6" providerId="LiveId" clId="{B664FB83-7D2A-4E2F-8285-D9F6A5CD73FE}" dt="2025-03-29T11:47:24.312" v="48" actId="1076"/>
        <pc:sldMkLst>
          <pc:docMk/>
          <pc:sldMk cId="631872491" sldId="267"/>
        </pc:sldMkLst>
        <pc:spChg chg="add mod">
          <ac:chgData name="Utsav Singh" userId="79b906f2f2c873c6" providerId="LiveId" clId="{B664FB83-7D2A-4E2F-8285-D9F6A5CD73FE}" dt="2025-03-29T11:47:24.312" v="48" actId="1076"/>
          <ac:spMkLst>
            <pc:docMk/>
            <pc:sldMk cId="631872491" sldId="267"/>
            <ac:spMk id="2" creationId="{E0B4BA3B-63F2-FFFF-79E3-CB9C939C7F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7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518">
              <a:srgbClr val="153470"/>
            </a:gs>
            <a:gs pos="88811">
              <a:srgbClr val="153470"/>
            </a:gs>
            <a:gs pos="56000">
              <a:srgbClr val="153470"/>
            </a:gs>
            <a:gs pos="0">
              <a:srgbClr val="002060"/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6825" y="1577042"/>
            <a:ext cx="6254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City Dashboard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148430" y="4131825"/>
            <a:ext cx="7556421" cy="88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Experience the power of smart city technology at your fingertips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 unified platform for real-time urban monitoring and data-driven decisions.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A351E-C27C-75D3-6902-883A1AC0FEF7}"/>
              </a:ext>
            </a:extLst>
          </p:cNvPr>
          <p:cNvSpPr txBox="1"/>
          <p:nvPr/>
        </p:nvSpPr>
        <p:spPr>
          <a:xfrm>
            <a:off x="6014614" y="2881520"/>
            <a:ext cx="31293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FFFFF"/>
                </a:solidFill>
                <a:effectLst/>
                <a:latin typeface="Inter"/>
              </a:rPr>
              <a:t>Welcome to the Future</a:t>
            </a:r>
          </a:p>
          <a:p>
            <a:r>
              <a:rPr lang="en-US" sz="2000" b="1" i="0" dirty="0">
                <a:solidFill>
                  <a:srgbClr val="FFFFFF"/>
                </a:solidFill>
                <a:effectLst/>
                <a:latin typeface="Inter"/>
              </a:rPr>
              <a:t> of Urban Living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3609" y="11111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Model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94" y="2628271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71338" y="324430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6433663" y="2855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433663" y="3345504"/>
            <a:ext cx="3354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Premium features for enterprises.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263523" y="3948316"/>
            <a:ext cx="4081462" cy="45719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827" y="3991894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971338" y="44459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7509750" y="4218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B2G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8585718" y="6042269"/>
            <a:ext cx="4044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Partnerships with real estate developers.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7339610" y="5311939"/>
            <a:ext cx="4044553" cy="45719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740" y="5355517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971219" y="580962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8585718" y="5582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B2B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7540826" y="4693886"/>
            <a:ext cx="36716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Solutions for municipal corporations.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01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Potential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3242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Demand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54636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Smart city solutions globally.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2324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006697" y="3264218"/>
            <a:ext cx="3078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 Funding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7546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Urban digital transformation.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4911328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2986683" y="5943124"/>
            <a:ext cx="3170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Partnerships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43354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Environmental agencies and emergency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ABB619-8019-0681-B812-A85A05816C2A}"/>
              </a:ext>
            </a:extLst>
          </p:cNvPr>
          <p:cNvSpPr txBox="1"/>
          <p:nvPr/>
        </p:nvSpPr>
        <p:spPr>
          <a:xfrm>
            <a:off x="289932" y="1159723"/>
            <a:ext cx="762743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CityBlueprint" panose="00000400000000000000" pitchFamily="2" charset="2"/>
              </a:rPr>
              <a:t>Thank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5228C-8D62-35A1-C9C0-6190186DC7B2}"/>
              </a:ext>
            </a:extLst>
          </p:cNvPr>
          <p:cNvSpPr txBox="1"/>
          <p:nvPr/>
        </p:nvSpPr>
        <p:spPr>
          <a:xfrm>
            <a:off x="9554736" y="4021707"/>
            <a:ext cx="507566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 err="1">
                <a:latin typeface="CityBlueprint" panose="00000400000000000000" pitchFamily="2" charset="2"/>
              </a:rPr>
              <a:t>QnA</a:t>
            </a:r>
            <a:r>
              <a:rPr lang="en-US" sz="16600" b="1" dirty="0">
                <a:latin typeface="CityBlueprint" panose="00000400000000000000" pitchFamily="2" charset="2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037767"/>
            <a:ext cx="6254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City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867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Centralized dashboard for real-time data visualization. Integrates IoT sensors, open data APIs, and user inputs.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04761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Traffic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42961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traffic flow monitoring.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04761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Air Quality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42961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Monitor pollution levels.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704761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Energy Usage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642961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Track energy consumption.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EBB62E-5CC8-1696-0DAF-FA1B98B2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62554"/>
            <a:ext cx="12231425" cy="397521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4825BD-2904-B19E-05F6-EDDA1FE5E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645" y="62554"/>
            <a:ext cx="4868003" cy="3131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Requirements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Visualize data from IoT sensors and open Data APIs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Alerts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AI-driven notifications and alerts.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9890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 with mapping and emergency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29847"/>
            <a:ext cx="5835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Stack Overview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HTML, CSS, JavaScript.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Django, SQLite.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Google Maps, OpenWeather, Python News.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13A74D-EF1A-0485-6A70-95BBB1F65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210" y="464985"/>
            <a:ext cx="5045641" cy="69467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Integrations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Maps API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Displays traffic and emergency routes.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OpenWeather API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Fetches weather and environmental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News API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updates on local events and alerts.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B4BA3B-63F2-FFFF-79E3-CB9C939C7F02}"/>
              </a:ext>
            </a:extLst>
          </p:cNvPr>
          <p:cNvSpPr txBox="1"/>
          <p:nvPr/>
        </p:nvSpPr>
        <p:spPr>
          <a:xfrm>
            <a:off x="5414210" y="3329970"/>
            <a:ext cx="6918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DEMO 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87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27860" y="22294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Alert System By Twilio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60" y="327838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02092" y="3505200"/>
            <a:ext cx="3260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Notifications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340209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SMS alerts.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60" y="463927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209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Alerts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209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Email notifications.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F68CF-97DB-9565-7ECB-B580B38B9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443" y="337863"/>
            <a:ext cx="3691017" cy="76784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74962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City Centre Board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Air quality, wind pressure, smoke detection.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28339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4212550"/>
            <a:ext cx="3027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Water Pipeline Board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Water quality, leakage detection.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817156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5746313"/>
            <a:ext cx="4141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Landslide &amp; Forest Fire Board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Vibration, temperature, wind speed, smoke detection.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42CFC2-3120-9C59-7E28-3F30A671B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348" y="1052667"/>
            <a:ext cx="5691280" cy="55469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AF6FBB-FEC3-C5F1-D23A-349E665A7E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392"/>
          <a:stretch/>
        </p:blipFill>
        <p:spPr>
          <a:xfrm>
            <a:off x="10704383" y="3838486"/>
            <a:ext cx="2652405" cy="26549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0638D03-DE62-1067-98BF-1ACAB6FA7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888001"/>
              </p:ext>
            </p:extLst>
          </p:nvPr>
        </p:nvGraphicFramePr>
        <p:xfrm>
          <a:off x="1758174" y="5754191"/>
          <a:ext cx="1030744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6861">
                  <a:extLst>
                    <a:ext uri="{9D8B030D-6E8A-4147-A177-3AD203B41FA5}">
                      <a16:colId xmlns:a16="http://schemas.microsoft.com/office/drawing/2014/main" val="216881243"/>
                    </a:ext>
                  </a:extLst>
                </a:gridCol>
                <a:gridCol w="1865043">
                  <a:extLst>
                    <a:ext uri="{9D8B030D-6E8A-4147-A177-3AD203B41FA5}">
                      <a16:colId xmlns:a16="http://schemas.microsoft.com/office/drawing/2014/main" val="4128379706"/>
                    </a:ext>
                  </a:extLst>
                </a:gridCol>
                <a:gridCol w="2932771">
                  <a:extLst>
                    <a:ext uri="{9D8B030D-6E8A-4147-A177-3AD203B41FA5}">
                      <a16:colId xmlns:a16="http://schemas.microsoft.com/office/drawing/2014/main" val="3024496270"/>
                    </a:ext>
                  </a:extLst>
                </a:gridCol>
                <a:gridCol w="2932769">
                  <a:extLst>
                    <a:ext uri="{9D8B030D-6E8A-4147-A177-3AD203B41FA5}">
                      <a16:colId xmlns:a16="http://schemas.microsoft.com/office/drawing/2014/main" val="1566269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Board Type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Per Unit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Of covering Vasai </a:t>
                      </a:r>
                    </a:p>
                    <a:p>
                      <a:pPr algn="ctr"/>
                      <a:r>
                        <a:rPr lang="en-US" dirty="0"/>
                        <a:t>(Virar - </a:t>
                      </a:r>
                      <a:r>
                        <a:rPr lang="en-US" dirty="0" err="1"/>
                        <a:t>Bhaynder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Cost Of covering Mumbai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Onwars</a:t>
                      </a:r>
                      <a:r>
                        <a:rPr lang="en-US" dirty="0"/>
                        <a:t>-)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132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City Centre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800-1000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 Lakhs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 Lakhs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55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Pipeline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1200-2500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17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Landslide/Forest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1000-2300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985241"/>
                  </a:ext>
                </a:extLst>
              </a:tr>
            </a:tbl>
          </a:graphicData>
        </a:graphic>
      </p:graphicFrame>
      <p:sp>
        <p:nvSpPr>
          <p:cNvPr id="3" name="Text 0">
            <a:extLst>
              <a:ext uri="{FF2B5EF4-FFF2-40B4-BE49-F238E27FC236}">
                <a16:creationId xmlns:a16="http://schemas.microsoft.com/office/drawing/2014/main" id="{9F2F5FFD-EFCA-F0F7-9156-43BDC7F11FCF}"/>
              </a:ext>
            </a:extLst>
          </p:cNvPr>
          <p:cNvSpPr/>
          <p:nvPr/>
        </p:nvSpPr>
        <p:spPr>
          <a:xfrm>
            <a:off x="2126165" y="722809"/>
            <a:ext cx="66944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Implementation &amp; Costing</a:t>
            </a:r>
            <a:endParaRPr lang="en-US" sz="44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95EC96-6125-AB20-D87C-D18DC4085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148222"/>
              </p:ext>
            </p:extLst>
          </p:nvPr>
        </p:nvGraphicFramePr>
        <p:xfrm>
          <a:off x="2035096" y="1978722"/>
          <a:ext cx="9753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5104687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170524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363910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03252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722021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3045653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City Centre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Pipeline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Landslide/Forest Fire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26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748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DH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Pressure Valve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Elect. Solenoid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DH 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49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Aneometer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 + TDS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Aneometer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942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Smoke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MQ-2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Smoke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MQ-2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58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Vibration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Pezeoelectric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671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415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352</Words>
  <Application>Microsoft Office PowerPoint</Application>
  <PresentationFormat>Custom</PresentationFormat>
  <Paragraphs>124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Montserrat</vt:lpstr>
      <vt:lpstr>Heebo Light</vt:lpstr>
      <vt:lpstr>Inter</vt:lpstr>
      <vt:lpstr>Arial</vt:lpstr>
      <vt:lpstr>CityBlueprint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Utsav Singh</cp:lastModifiedBy>
  <cp:revision>2</cp:revision>
  <dcterms:created xsi:type="dcterms:W3CDTF">2025-03-29T07:19:44Z</dcterms:created>
  <dcterms:modified xsi:type="dcterms:W3CDTF">2025-03-29T12:09:46Z</dcterms:modified>
</cp:coreProperties>
</file>